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219DEAC-C2BD-4298-9F80-594ABE8AA23D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50888"/>
            <a:ext cx="5008562" cy="3757612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50888"/>
            <a:ext cx="5008562" cy="3757612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hdousolnishko.tvoysadik.ru/" TargetMode="External"/><Relationship Id="rId2" Type="http://schemas.openxmlformats.org/officeDocument/2006/relationships/hyperlink" Target="mailto:solnishko.detsadder@mail.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</a:b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Частное дошкольное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образовательное учреждение детский сад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Солнышко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» 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город Дербент</a:t>
            </a:r>
            <a:endParaRPr lang="ru-RU" sz="2000" b="1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6554" y="1040284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Полное название: </a:t>
            </a:r>
            <a:r>
              <a:rPr lang="ru-RU" sz="2000" b="1" dirty="0" smtClean="0">
                <a:solidFill>
                  <a:srgbClr val="FF0000"/>
                </a:solidFill>
              </a:rPr>
              <a:t>Основная образовательная программа дошкольной образовательной </a:t>
            </a:r>
            <a:r>
              <a:rPr lang="ru-RU" sz="2000" b="1" dirty="0" smtClean="0">
                <a:solidFill>
                  <a:srgbClr val="FF0000"/>
                </a:solidFill>
              </a:rPr>
              <a:t>организации </a:t>
            </a:r>
            <a:r>
              <a:rPr lang="ru-RU" sz="2000" b="1" dirty="0" smtClean="0">
                <a:solidFill>
                  <a:srgbClr val="0000FF"/>
                </a:solidFill>
              </a:rPr>
              <a:t>«ЧАСТНОГО дошкольного </a:t>
            </a:r>
            <a:r>
              <a:rPr lang="ru-RU" sz="2000" b="1" dirty="0" smtClean="0">
                <a:solidFill>
                  <a:srgbClr val="0000FF"/>
                </a:solidFill>
              </a:rPr>
              <a:t>образовательного учреждения детский сад </a:t>
            </a:r>
            <a:r>
              <a:rPr lang="ru-RU" sz="2000" b="1" dirty="0" smtClean="0">
                <a:solidFill>
                  <a:srgbClr val="0000FF"/>
                </a:solidFill>
              </a:rPr>
              <a:t>«</a:t>
            </a:r>
            <a:r>
              <a:rPr lang="ru-RU" sz="2000" b="1" dirty="0" smtClean="0">
                <a:solidFill>
                  <a:srgbClr val="0000FF"/>
                </a:solidFill>
              </a:rPr>
              <a:t>СОЛНЫШКО</a:t>
            </a:r>
            <a:r>
              <a:rPr lang="ru-RU" sz="2000" b="1" dirty="0" smtClean="0">
                <a:solidFill>
                  <a:srgbClr val="0000FF"/>
                </a:solidFill>
              </a:rPr>
              <a:t>».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>
                <a:solidFill>
                  <a:srgbClr val="002060"/>
                </a:solidFill>
              </a:rPr>
              <a:t>Сокращённое название: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b="1" dirty="0" smtClean="0">
                <a:solidFill>
                  <a:srgbClr val="FF0000"/>
                </a:solidFill>
              </a:rPr>
              <a:t>ООП ДОО </a:t>
            </a:r>
            <a:br>
              <a:rPr lang="ru-RU" sz="2300" b="1" dirty="0" smtClean="0">
                <a:solidFill>
                  <a:srgbClr val="FF0000"/>
                </a:solidFill>
              </a:rPr>
            </a:br>
            <a:r>
              <a:rPr lang="ru-RU" sz="2300" b="1" dirty="0" smtClean="0">
                <a:solidFill>
                  <a:srgbClr val="002060"/>
                </a:solidFill>
              </a:rPr>
              <a:t>Срок реализации: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b="1" dirty="0" smtClean="0">
                <a:solidFill>
                  <a:srgbClr val="FF0000"/>
                </a:solidFill>
              </a:rPr>
              <a:t>2015-2020гг.</a:t>
            </a:r>
            <a:br>
              <a:rPr lang="ru-RU" sz="2300" b="1" dirty="0" smtClean="0">
                <a:solidFill>
                  <a:srgbClr val="FF0000"/>
                </a:solidFill>
              </a:rPr>
            </a:br>
            <a:r>
              <a:rPr lang="ru-RU" sz="2300" b="1" dirty="0" smtClean="0">
                <a:solidFill>
                  <a:srgbClr val="0000FF"/>
                </a:solidFill>
              </a:rPr>
              <a:t>Ориентирована на детей в возрасте от 2 до 7 лет.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8"/>
          <a:stretch/>
        </p:blipFill>
        <p:spPr>
          <a:xfrm>
            <a:off x="251520" y="260648"/>
            <a:ext cx="4159931" cy="6336704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</a:rPr>
              <a:t>Контактная информация: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250140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почтовый адрес основного здания:</a:t>
            </a:r>
            <a:r>
              <a:rPr lang="ru-RU" dirty="0" smtClean="0"/>
              <a:t> </a:t>
            </a:r>
            <a:r>
              <a:rPr lang="ru-RU" dirty="0"/>
              <a:t>368608, РД, г. Дербент,  ул. </a:t>
            </a:r>
            <a:r>
              <a:rPr lang="ru-RU" dirty="0" err="1"/>
              <a:t>М.Ярагского</a:t>
            </a:r>
            <a:r>
              <a:rPr lang="ru-RU" dirty="0"/>
              <a:t>, 6</a:t>
            </a:r>
            <a:endParaRPr lang="ru-RU" dirty="0" smtClean="0"/>
          </a:p>
          <a:p>
            <a:pPr algn="just"/>
            <a:r>
              <a:rPr lang="ru-RU" dirty="0" smtClean="0"/>
              <a:t>Телефоны:89288037333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 </a:t>
            </a:r>
            <a:r>
              <a:rPr lang="en-US" dirty="0" smtClean="0">
                <a:hlinkClick r:id="rId2"/>
              </a:rPr>
              <a:t>solnishko.detsadder@mail.ru</a:t>
            </a:r>
            <a:r>
              <a:rPr lang="ru-RU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b="1" dirty="0" smtClean="0"/>
              <a:t>Информационный </a:t>
            </a:r>
            <a:r>
              <a:rPr lang="ru-RU" b="1" dirty="0" smtClean="0"/>
              <a:t>сайт ДОУ: </a:t>
            </a:r>
            <a:r>
              <a:rPr lang="en-US" b="1" dirty="0">
                <a:hlinkClick r:id="rId3"/>
              </a:rPr>
              <a:t>https://chdousolnishko.tvoysadik.ru</a:t>
            </a:r>
            <a:r>
              <a:rPr lang="en-US" b="1" dirty="0" smtClean="0">
                <a:hlinkClick r:id="rId3"/>
              </a:rPr>
              <a:t>/</a:t>
            </a:r>
            <a:r>
              <a:rPr lang="ru-RU" b="1" dirty="0" smtClean="0"/>
              <a:t>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92500" lnSpcReduction="10000"/>
          </a:bodyPr>
          <a:lstStyle/>
          <a:p>
            <a:pPr lvl="3" algn="just"/>
            <a:r>
              <a:rPr lang="x-none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sz="1600" dirty="0" smtClean="0"/>
          </a:p>
          <a:p>
            <a:pPr lvl="3" algn="just"/>
            <a:r>
              <a:rPr lang="x-none" smtClean="0"/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sz="1600" dirty="0" smtClean="0"/>
          </a:p>
          <a:p>
            <a:pPr lvl="3" algn="just"/>
            <a:r>
              <a:rPr lang="x-none" smtClean="0"/>
              <a:t>Творческая организация (креативность) процесса воспитания и обучения;</a:t>
            </a:r>
            <a:endParaRPr lang="ru-RU" sz="1600" dirty="0" smtClean="0"/>
          </a:p>
          <a:p>
            <a:pPr lvl="3" algn="just"/>
            <a:r>
              <a:rPr lang="x-none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600" dirty="0" smtClean="0"/>
          </a:p>
          <a:p>
            <a:pPr lvl="3" algn="just"/>
            <a:r>
              <a:rPr lang="x-none" smtClean="0"/>
              <a:t>Уважительное отношение к результатам детского творчества;</a:t>
            </a:r>
            <a:endParaRPr lang="ru-RU" sz="1600" dirty="0" smtClean="0"/>
          </a:p>
          <a:p>
            <a:pPr lvl="3" algn="just"/>
            <a:r>
              <a:rPr lang="x-none" smtClean="0"/>
              <a:t>Единство подходов к воспитанию детей в условиях ДОУ и семьи;</a:t>
            </a:r>
            <a:endParaRPr lang="ru-RU" sz="1600" dirty="0" smtClean="0"/>
          </a:p>
          <a:p>
            <a:pPr lvl="3" algn="just"/>
            <a:r>
              <a:rPr lang="x-none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645</TotalTime>
  <Words>2415</Words>
  <Application>Microsoft Office PowerPoint</Application>
  <PresentationFormat>Экран (4:3)</PresentationFormat>
  <Paragraphs>226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Bodoni MT</vt:lpstr>
      <vt:lpstr>Calibri</vt:lpstr>
      <vt:lpstr>Century Schoolbook</vt:lpstr>
      <vt:lpstr>Courier New</vt:lpstr>
      <vt:lpstr>Georgia</vt:lpstr>
      <vt:lpstr>Times New Roman</vt:lpstr>
      <vt:lpstr>Wingdings</vt:lpstr>
      <vt:lpstr>Wingdings 2</vt:lpstr>
      <vt:lpstr>Эркер</vt:lpstr>
      <vt:lpstr>   Краткая презентация основной образовательной программы дошкольного образования  </vt:lpstr>
      <vt:lpstr>Полное название: Основная образовательная программа дошкольной образовательной организации «ЧАСТНОГО дошкольного образовательного учреждения детский сад «СОЛНЫШКО».  Сокращённое название:  ООП ДОО  Срок реализации:  2015-2020гг. Ориентирована на детей в возрасте от 2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Пользователь</cp:lastModifiedBy>
  <cp:revision>129</cp:revision>
  <cp:lastPrinted>2019-11-18T12:47:57Z</cp:lastPrinted>
  <dcterms:created xsi:type="dcterms:W3CDTF">2013-12-24T12:41:12Z</dcterms:created>
  <dcterms:modified xsi:type="dcterms:W3CDTF">2019-11-18T12:49:06Z</dcterms:modified>
</cp:coreProperties>
</file>